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4" d="100"/>
          <a:sy n="94" d="100"/>
        </p:scale>
        <p:origin x="148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2/15/2026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2/15/2026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2/15/2026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2/15/2026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2/15/2026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Florian Fritz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15/02/2026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564640"/>
            <a:ext cx="10326708" cy="510032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analysis with Data visualization &amp;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Building interactive map with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Dashboard with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findings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34160"/>
            <a:ext cx="10399485" cy="44914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is the most successful company of the commercial space age, making space travel more affordable. The company advertises Falcon 9 rocket launches at $62 million per launch. Other launch providers charge upwards of $165 million per launch. A large part of SpaceX’s cost savings comes from reusing the first stage of the rocket. Therefore, predicting whether the first stage will land successfully can help estimate the cost of a launch. Using public information and machine learning models, we aim to predict the likelihood of first stage reuse.</a:t>
            </a:r>
          </a:p>
          <a:p>
            <a:pPr marL="457200" lvl="1" indent="0"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do variables such as payload mass, launch site, number of flights, and orbits affect the success of the first stage landing?</a:t>
            </a:r>
          </a:p>
          <a:p>
            <a:pPr lvl="1"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Does the rate of successful landings increase over the years?</a:t>
            </a:r>
          </a:p>
          <a:p>
            <a:pPr lvl="1"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is the best algorithm that can be used for binary classification in this case?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Rest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Scrapping 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dirty="0"/>
              <a:t>Data collection process involved a combination of API requests from SpaceX REST API and Web Scraping data from a table in SpaceX’s Wikipedia entry. We had to use both of these data collection methods in order to get complete information about the launches for a more detailed analysis.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dirty="0"/>
              <a:t>Data Columns are obtained by using SpaceX REST API: </a:t>
            </a:r>
            <a:r>
              <a:rPr lang="en-US" sz="2400" dirty="0" err="1"/>
              <a:t>FlightNumber</a:t>
            </a:r>
            <a:r>
              <a:rPr lang="en-US" sz="2400" dirty="0"/>
              <a:t>, Date, </a:t>
            </a:r>
            <a:r>
              <a:rPr lang="en-US" sz="2400" dirty="0" err="1"/>
              <a:t>BoosterVersion</a:t>
            </a:r>
            <a:r>
              <a:rPr lang="en-US" sz="2400" dirty="0"/>
              <a:t>, </a:t>
            </a:r>
            <a:r>
              <a:rPr lang="en-US" sz="2400" dirty="0" err="1"/>
              <a:t>PayloadMass</a:t>
            </a:r>
            <a:r>
              <a:rPr lang="en-US" sz="2400" dirty="0"/>
              <a:t>, Orbit, </a:t>
            </a:r>
            <a:r>
              <a:rPr lang="en-US" sz="2400" dirty="0" err="1"/>
              <a:t>LaunchSite</a:t>
            </a:r>
            <a:r>
              <a:rPr lang="en-US" sz="2400" dirty="0"/>
              <a:t>, Outcome, Flights, </a:t>
            </a:r>
            <a:r>
              <a:rPr lang="en-US" sz="2400" dirty="0" err="1"/>
              <a:t>GridFins</a:t>
            </a:r>
            <a:r>
              <a:rPr lang="en-US" sz="2400" dirty="0"/>
              <a:t>, Reused, Legs, </a:t>
            </a:r>
            <a:r>
              <a:rPr lang="en-US" sz="2400" dirty="0" err="1"/>
              <a:t>LandingPad</a:t>
            </a:r>
            <a:r>
              <a:rPr lang="en-US" sz="2400" dirty="0"/>
              <a:t>, Block, </a:t>
            </a:r>
            <a:r>
              <a:rPr lang="en-US" sz="2400" dirty="0" err="1"/>
              <a:t>ReusedCount</a:t>
            </a:r>
            <a:r>
              <a:rPr lang="en-US" sz="2400" dirty="0"/>
              <a:t>, Serial, Longitude, Latitude Data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dirty="0"/>
              <a:t> Columns are obtained by using Wikipedia Web Scraping: Flight No., Launch site, Payload, </a:t>
            </a:r>
            <a:r>
              <a:rPr lang="en-US" sz="2400" dirty="0" err="1"/>
              <a:t>PayloadMass</a:t>
            </a:r>
            <a:r>
              <a:rPr lang="en-US" sz="2400" dirty="0"/>
              <a:t>, Orbit, Customer, Launch outcome, Version Booster, Booster landing, Date, Time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</TotalTime>
  <Words>1620</Words>
  <Application>Microsoft Office PowerPoint</Application>
  <PresentationFormat>Grand écran</PresentationFormat>
  <Paragraphs>247</Paragraphs>
  <Slides>47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Florian Fritz</cp:lastModifiedBy>
  <cp:revision>207</cp:revision>
  <dcterms:created xsi:type="dcterms:W3CDTF">2021-04-29T18:58:34Z</dcterms:created>
  <dcterms:modified xsi:type="dcterms:W3CDTF">2026-02-15T13:08:10Z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